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59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179"/>
    <p:restoredTop sz="94643"/>
  </p:normalViewPr>
  <p:slideViewPr>
    <p:cSldViewPr snapToGrid="0" snapToObjects="1">
      <p:cViewPr varScale="1">
        <p:scale>
          <a:sx n="90" d="100"/>
          <a:sy n="90" d="100"/>
        </p:scale>
        <p:origin x="712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63FF46-C45B-A945-9869-040D7CBD6D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8CBE3F8-FFE2-4E4B-8BB8-424D7357EE5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71C32B-5965-8548-A358-1024532DA3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CD95C-69CB-9540-9EE1-082CA88F17B5}" type="datetimeFigureOut">
              <a:rPr lang="en-US" smtClean="0"/>
              <a:t>4/30/19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85FB7E-1DA5-0441-BF59-73E842313A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E32EF1-E19C-974C-ACE3-B990E7244B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7EF26-F2D2-7245-B037-B2BECD11F7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71750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40AFEF-9D02-854C-A5FA-5A06DE2096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C41057-563D-0040-B31C-C2C251810A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A92D1C-A031-E041-A130-B998462646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CD95C-69CB-9540-9EE1-082CA88F17B5}" type="datetimeFigureOut">
              <a:rPr lang="en-US" smtClean="0"/>
              <a:t>4/30/19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B6E8E1-4A93-E845-B121-493172FA8D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8C8EE0-C788-4F4C-BF5B-5D54FD5C5A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7EF26-F2D2-7245-B037-B2BECD11F7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10471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B2E5C3-2AC7-1E43-9B14-7245CE48AA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176411-DAA0-FA46-8BE6-86B8DD7C46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1935E6-AD19-F94A-BED4-209F81B713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CD95C-69CB-9540-9EE1-082CA88F17B5}" type="datetimeFigureOut">
              <a:rPr lang="en-US" smtClean="0"/>
              <a:t>4/30/19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8EE720-0523-A74D-A70E-2CF71C62C2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44A4C6-580D-E449-85A7-B77983A319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7EF26-F2D2-7245-B037-B2BECD11F7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77983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B736CB-D42B-6A44-B756-1F77F5E884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C80011-41D9-FB4C-BC49-F0C4190E682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D2D9643-C812-9647-89EA-F9AD4F11A8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5E4570-EC6B-0E42-8CA3-528E352072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CD95C-69CB-9540-9EE1-082CA88F17B5}" type="datetimeFigureOut">
              <a:rPr lang="en-US" smtClean="0"/>
              <a:t>4/30/19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3A904AF-C0BB-4A47-82FD-60576726BC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7AB6DE-17CA-2E4E-85CE-8CF11E5ACE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7EF26-F2D2-7245-B037-B2BECD11F7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267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7EE1F6-9FCC-6A47-997B-DD87519A58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B2DD79-9D3B-1341-AB3F-42836099B0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7269DA9-5BB5-5943-B7ED-78C6237423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762FF7C-FE08-EF40-93C3-0205F5BF8B3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6354517-998C-D840-8DD8-AB7C2AB110C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28978CE-83EB-D04C-A10D-52006E8D00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CD95C-69CB-9540-9EE1-082CA88F17B5}" type="datetimeFigureOut">
              <a:rPr lang="en-US" smtClean="0"/>
              <a:t>4/30/19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D8580D4-AE98-614E-8B80-EEAD5891AA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AF1A356-27A2-6B46-94CA-7B0C7F456F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7EF26-F2D2-7245-B037-B2BECD11F7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0235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9A12C1-619F-2947-B038-A6F75F9C93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9670BE9-73BB-E04A-B5DF-7A91EE272B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CD95C-69CB-9540-9EE1-082CA88F17B5}" type="datetimeFigureOut">
              <a:rPr lang="en-US" smtClean="0"/>
              <a:t>4/30/19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EF3E1EA-A469-5B44-A845-B9590772A8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6E9526C-04C5-674A-9361-84CAD3C1B7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7EF26-F2D2-7245-B037-B2BECD11F7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87331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8F73E17-EC1A-B847-A9AC-E5216530F2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CD95C-69CB-9540-9EE1-082CA88F17B5}" type="datetimeFigureOut">
              <a:rPr lang="en-US" smtClean="0"/>
              <a:t>4/30/19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ED5BB12-7C17-6C4F-AFC2-441128928A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BCDE59-3681-CB46-A6B0-F34FBB0E84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7EF26-F2D2-7245-B037-B2BECD11F7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85774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37B96D-64B4-4D4F-89E5-6C2E4B67AC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79BBCD-4C63-BB4A-9002-5722374EBD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0A82D4-F39A-CF42-8555-7F8247793EF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56789AD-8DCA-CA4F-BA31-C618C561F1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CD95C-69CB-9540-9EE1-082CA88F17B5}" type="datetimeFigureOut">
              <a:rPr lang="en-US" smtClean="0"/>
              <a:t>4/30/19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C09B1EE-3DB4-5945-8EAB-771DAB9D1F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99640F2-F535-1846-8C27-C0E7BF92DB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7EF26-F2D2-7245-B037-B2BECD11F7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87354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87363-3812-D44B-863F-B0BEE5A878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052D7E9-EE8C-4540-84F8-8B27E265F98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25E0CB-F310-E74A-9168-929CC38B23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3344D31-B979-1147-9326-FB5FF3B2AC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CD95C-69CB-9540-9EE1-082CA88F17B5}" type="datetimeFigureOut">
              <a:rPr lang="en-US" smtClean="0"/>
              <a:t>4/30/19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B34AA1-0F93-4540-B9FA-F897BAE772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FA07AC2-861C-454F-B9CC-5E1EEB95CF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7EF26-F2D2-7245-B037-B2BECD11F7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12039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4A6D17-7412-834E-93B0-F4618978CF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24B3F6F-118B-D149-90FC-BE4FF97442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A373FF-2744-FF49-8E92-CE85EB65E2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CD95C-69CB-9540-9EE1-082CA88F17B5}" type="datetimeFigureOut">
              <a:rPr lang="en-US" smtClean="0"/>
              <a:t>4/30/19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FC850E-7EE0-164D-B953-64AECED401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5C4CB5-9776-0448-B5CE-0F37F289AD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7EF26-F2D2-7245-B037-B2BECD11F7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87606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E125536-3C06-4A4F-8A42-6C4CDB64171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E36DA98-3838-7641-91A8-52EADAF27C2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E47F94-05D6-CB47-9F9D-DB8FF33ACF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CD95C-69CB-9540-9EE1-082CA88F17B5}" type="datetimeFigureOut">
              <a:rPr lang="en-US" smtClean="0"/>
              <a:t>4/30/19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8A7556-1CE1-AB44-82D1-F9AB010491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33B279-208C-1E41-AD72-9237827F8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7EF26-F2D2-7245-B037-B2BECD11F7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83677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408B565-077E-704C-BBB3-C0413C9058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516AF6-18FD-B949-9433-80E5DB0C5C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C32242-57B2-A34F-B10D-73592FA94A1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1CD95C-69CB-9540-9EE1-082CA88F17B5}" type="datetimeFigureOut">
              <a:rPr lang="en-US" smtClean="0"/>
              <a:t>4/30/19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838A5F-59E3-0443-8CC1-37D14954912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438367-38B7-AD4E-B71E-027076AB46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C7EF26-F2D2-7245-B037-B2BECD11F7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05353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lifedeathprizes.com/spooky-stuff/londons-victorian-slums-63294" TargetMode="External"/><Relationship Id="rId3" Type="http://schemas.openxmlformats.org/officeDocument/2006/relationships/hyperlink" Target="https://www.alamy.com/stock-photo/slum-london.html" TargetMode="External"/><Relationship Id="rId7" Type="http://schemas.openxmlformats.org/officeDocument/2006/relationships/hyperlink" Target="https://www.npr.org/2015/03/12/392332431/dirty-old-london-a-history-of-the-victorians-infamous-filth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victorianweb.org/history/slums.html" TargetMode="External"/><Relationship Id="rId5" Type="http://schemas.openxmlformats.org/officeDocument/2006/relationships/hyperlink" Target="https://www.pinterest.com/juliecranston20/victorian-poorpovertyslumsworkhouse/" TargetMode="External"/><Relationship Id="rId4" Type="http://schemas.openxmlformats.org/officeDocument/2006/relationships/hyperlink" Target="http://sulabhenvis.nic.in/WriteReadData/UserFiles/slum-britain-2-buckingham.jpg" TargetMode="External"/><Relationship Id="rId9" Type="http://schemas.openxmlformats.org/officeDocument/2006/relationships/hyperlink" Target="https://www.historyextra.com/period/victorian/life-in-19th-century-slums-victorian-londons-homes-from-hell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23962611-DFD5-4092-AAFD-559E3DFCE2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5488" y="0"/>
            <a:ext cx="10910292" cy="6858000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2270F1FA-0425-408F-9861-80BF5AFB27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9C191A6-34AB-B94D-8007-DE801CFFFE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45368" y="2043663"/>
            <a:ext cx="6105194" cy="2031055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London Slums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4B615A3-F7C9-3841-A482-196F0F94831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45368" y="4074718"/>
            <a:ext cx="6105194" cy="682079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By Tammy Donahue</a:t>
            </a:r>
          </a:p>
        </p:txBody>
      </p:sp>
    </p:spTree>
    <p:extLst>
      <p:ext uri="{BB962C8B-B14F-4D97-AF65-F5344CB8AC3E}">
        <p14:creationId xmlns:p14="http://schemas.microsoft.com/office/powerpoint/2010/main" val="8322688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www.ourmigrationstory.org.uk/uploads/_CGSmartImage/img-1fdbedb61f0959cbc2fd3823ffd85e63">
            <a:extLst>
              <a:ext uri="{FF2B5EF4-FFF2-40B4-BE49-F238E27FC236}">
                <a16:creationId xmlns:a16="http://schemas.microsoft.com/office/drawing/2014/main" id="{682C1980-BBEB-6E41-8C85-258983A850C4}"/>
              </a:ext>
            </a:extLst>
          </p:cNvPr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371725"/>
            <a:ext cx="5719763" cy="4124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B40E720-75DE-2542-B054-A1BB99654ED9}"/>
              </a:ext>
            </a:extLst>
          </p:cNvPr>
          <p:cNvSpPr txBox="1"/>
          <p:nvPr/>
        </p:nvSpPr>
        <p:spPr>
          <a:xfrm>
            <a:off x="323850" y="361950"/>
            <a:ext cx="628145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Originally built for one family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Owners put one family per room</a:t>
            </a:r>
          </a:p>
        </p:txBody>
      </p:sp>
      <p:pic>
        <p:nvPicPr>
          <p:cNvPr id="7" name="Picture 2" descr="https://c8.alamy.com/comp/B3P5E6/taken-from-a-set-of-pictures-showing-slum-housing-in-post-war-britain-B3P5E6.jpg">
            <a:extLst>
              <a:ext uri="{FF2B5EF4-FFF2-40B4-BE49-F238E27FC236}">
                <a16:creationId xmlns:a16="http://schemas.microsoft.com/office/drawing/2014/main" id="{8A75B84D-D9BE-3041-82C7-213357FCCD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3371" y="180649"/>
            <a:ext cx="5524779" cy="6496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33738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n7.alamy.com/zooms/bbc1b9fe89ed45789688d19b1e985eb1/children-playing-in-the-london-slum-1958-e006nk.jpg">
            <a:extLst>
              <a:ext uri="{FF2B5EF4-FFF2-40B4-BE49-F238E27FC236}">
                <a16:creationId xmlns:a16="http://schemas.microsoft.com/office/drawing/2014/main" id="{677ED677-1363-3F45-BC63-1243AED3D2FC}"/>
              </a:ext>
            </a:extLst>
          </p:cNvPr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90688"/>
            <a:ext cx="5553075" cy="5414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sulabhenvis.nic.in/WriteReadData/UserFiles/slum-britain-2-buckingham.jpg">
            <a:extLst>
              <a:ext uri="{FF2B5EF4-FFF2-40B4-BE49-F238E27FC236}">
                <a16:creationId xmlns:a16="http://schemas.microsoft.com/office/drawing/2014/main" id="{DE419148-4578-934F-9C69-04EF61CB07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2301" y="1874045"/>
            <a:ext cx="5553357" cy="5229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5DD0E8B-519B-714B-89E8-8A2B1410D0BE}"/>
              </a:ext>
            </a:extLst>
          </p:cNvPr>
          <p:cNvSpPr txBox="1"/>
          <p:nvPr/>
        </p:nvSpPr>
        <p:spPr>
          <a:xfrm>
            <a:off x="502024" y="251012"/>
            <a:ext cx="957066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Most rich and well off believed that slums were because of sins and/or laziness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East end of London worst slums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047374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https://s-media-cache-ak0.pinimg.com/736x/3f/b7/f9/3fb7f95d739e6ec1ade6feb30373693f--favelas-london-photos.jpg">
            <a:extLst>
              <a:ext uri="{FF2B5EF4-FFF2-40B4-BE49-F238E27FC236}">
                <a16:creationId xmlns:a16="http://schemas.microsoft.com/office/drawing/2014/main" id="{5E5A3FA9-271F-7A45-84AE-6E901BA92F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3016" y="120744"/>
            <a:ext cx="6114210" cy="6737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31E8271-406D-F34B-BA54-6BE47E87DA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6689" y="120744"/>
            <a:ext cx="4863353" cy="1294700"/>
          </a:xfrm>
        </p:spPr>
        <p:txBody>
          <a:bodyPr>
            <a:normAutofit lnSpcReduction="10000"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Homes were not built with a solid structure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Some had no ventilation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4" descr="https://s-media-cache-ak0.pinimg.com/736x/65/3f/4f/653f4f53fe1356e15dd121b743b2d608.jpg">
            <a:extLst>
              <a:ext uri="{FF2B5EF4-FFF2-40B4-BE49-F238E27FC236}">
                <a16:creationId xmlns:a16="http://schemas.microsoft.com/office/drawing/2014/main" id="{B2657056-C077-6D4B-B335-DC9A65E9CF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75" y="1415444"/>
            <a:ext cx="5650566" cy="5321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04233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AAC235-0BC5-0141-9878-A52783DAFA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1038" y="-1"/>
            <a:ext cx="10515600" cy="6557963"/>
          </a:xfrm>
        </p:spPr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Some rent a bed by day or night that was rented by someone else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Population grew and problems got worse (over 4 million population growth)</a:t>
            </a:r>
          </a:p>
        </p:txBody>
      </p:sp>
      <p:pic>
        <p:nvPicPr>
          <p:cNvPr id="6146" name="Picture 2" descr="Related image">
            <a:extLst>
              <a:ext uri="{FF2B5EF4-FFF2-40B4-BE49-F238E27FC236}">
                <a16:creationId xmlns:a16="http://schemas.microsoft.com/office/drawing/2014/main" id="{B42EA61C-6779-7045-812A-9B7F44BB09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8047" y="1187450"/>
            <a:ext cx="7046259" cy="5370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53870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B854194-185D-494D-905C-7C7CB2E30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608211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4F5FA0D-0104-4987-8241-EFF7C85B88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1998" cy="6858000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897127E-6CEF-446C-BE87-93B7C46E49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2A4B94-5811-8241-9FDE-96AA6D1E20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0574" y="801866"/>
            <a:ext cx="5306084" cy="5230634"/>
          </a:xfrm>
        </p:spPr>
        <p:txBody>
          <a:bodyPr anchor="ctr">
            <a:normAutofit/>
          </a:bodyPr>
          <a:lstStyle/>
          <a:p>
            <a:r>
              <a:rPr lang="en-US" sz="1900">
                <a:solidFill>
                  <a:srgbClr val="000000"/>
                </a:solidFill>
                <a:hlinkClick r:id="rId3"/>
              </a:rPr>
              <a:t>https://www.alamy.com/stock-photo/slum-london.html</a:t>
            </a:r>
            <a:endParaRPr lang="en-US" sz="1900">
              <a:solidFill>
                <a:srgbClr val="000000"/>
              </a:solidFill>
            </a:endParaRPr>
          </a:p>
          <a:p>
            <a:r>
              <a:rPr lang="en-US" sz="1900">
                <a:solidFill>
                  <a:srgbClr val="000000"/>
                </a:solidFill>
                <a:hlinkClick r:id="rId4"/>
              </a:rPr>
              <a:t>http://sulabhenvis.nic.in/WriteReadData/UserFiles/slum-britain-2-buckingham.jpg</a:t>
            </a:r>
            <a:endParaRPr lang="en-US" sz="1900">
              <a:solidFill>
                <a:srgbClr val="000000"/>
              </a:solidFill>
            </a:endParaRPr>
          </a:p>
          <a:p>
            <a:r>
              <a:rPr lang="en-US" sz="1900">
                <a:solidFill>
                  <a:srgbClr val="000000"/>
                </a:solidFill>
                <a:hlinkClick r:id="rId5"/>
              </a:rPr>
              <a:t>https://www.pinterest.com/juliecranston20/victorian-poorpovertyslumsworkhouse/</a:t>
            </a:r>
            <a:endParaRPr lang="en-US" sz="1900">
              <a:solidFill>
                <a:srgbClr val="000000"/>
              </a:solidFill>
            </a:endParaRPr>
          </a:p>
          <a:p>
            <a:r>
              <a:rPr lang="en-US" sz="1900">
                <a:solidFill>
                  <a:srgbClr val="000000"/>
                </a:solidFill>
                <a:hlinkClick r:id="rId6"/>
              </a:rPr>
              <a:t>http://www.victorianweb.org/history/slums.html</a:t>
            </a:r>
            <a:endParaRPr lang="en-US" sz="1900">
              <a:solidFill>
                <a:srgbClr val="000000"/>
              </a:solidFill>
            </a:endParaRPr>
          </a:p>
          <a:p>
            <a:r>
              <a:rPr lang="en-US" sz="1900">
                <a:solidFill>
                  <a:srgbClr val="000000"/>
                </a:solidFill>
                <a:hlinkClick r:id="rId7"/>
              </a:rPr>
              <a:t>https://www.npr.org/2015/03/12/392332431/dirty-old-london-a-history-of-the-victorians-infamous-filth</a:t>
            </a:r>
            <a:endParaRPr lang="en-US" sz="1900">
              <a:solidFill>
                <a:srgbClr val="000000"/>
              </a:solidFill>
            </a:endParaRPr>
          </a:p>
          <a:p>
            <a:r>
              <a:rPr lang="en-US" sz="1900">
                <a:solidFill>
                  <a:srgbClr val="000000"/>
                </a:solidFill>
                <a:hlinkClick r:id="rId8"/>
              </a:rPr>
              <a:t>https://www.lifedeathprizes.com/spooky-stuff/londons-victorian-slums-63294</a:t>
            </a:r>
            <a:endParaRPr lang="en-US" sz="1900">
              <a:solidFill>
                <a:srgbClr val="000000"/>
              </a:solidFill>
            </a:endParaRPr>
          </a:p>
          <a:p>
            <a:r>
              <a:rPr lang="en-US" sz="1900">
                <a:solidFill>
                  <a:srgbClr val="000000"/>
                </a:solidFill>
                <a:hlinkClick r:id="rId9"/>
              </a:rPr>
              <a:t>https://www.historyextra.com/period/victorian/life-in-19th-century-slums-victorian-londons-homes-from-hell/</a:t>
            </a:r>
            <a:endParaRPr lang="en-US" sz="1900">
              <a:solidFill>
                <a:srgbClr val="000000"/>
              </a:solidFill>
            </a:endParaRPr>
          </a:p>
          <a:p>
            <a:endParaRPr lang="en-US" sz="1900">
              <a:solidFill>
                <a:srgbClr val="000000"/>
              </a:solidFill>
            </a:endParaRPr>
          </a:p>
          <a:p>
            <a:endParaRPr lang="en-US" sz="19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67935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166</Words>
  <Application>Microsoft Macintosh PowerPoint</Application>
  <PresentationFormat>Widescreen</PresentationFormat>
  <Paragraphs>17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Times New Roman</vt:lpstr>
      <vt:lpstr>Office Theme</vt:lpstr>
      <vt:lpstr>London Slums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London Slums</dc:title>
  <dc:creator>Tammy Donahue</dc:creator>
  <cp:lastModifiedBy>Tammy Donahue</cp:lastModifiedBy>
  <cp:revision>3</cp:revision>
  <dcterms:created xsi:type="dcterms:W3CDTF">2019-02-20T21:23:33Z</dcterms:created>
  <dcterms:modified xsi:type="dcterms:W3CDTF">2019-04-30T22:53:13Z</dcterms:modified>
</cp:coreProperties>
</file>